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lvl1pPr defTabSz="457200">
      <a:defRPr sz="2400">
        <a:latin typeface="Calibri"/>
        <a:ea typeface="Calibri"/>
        <a:cs typeface="Calibri"/>
        <a:sym typeface="Calibri"/>
      </a:defRPr>
    </a:lvl1pPr>
    <a:lvl2pPr indent="457200" defTabSz="457200">
      <a:defRPr sz="2400">
        <a:latin typeface="Calibri"/>
        <a:ea typeface="Calibri"/>
        <a:cs typeface="Calibri"/>
        <a:sym typeface="Calibri"/>
      </a:defRPr>
    </a:lvl2pPr>
    <a:lvl3pPr indent="914400" defTabSz="457200">
      <a:defRPr sz="2400">
        <a:latin typeface="Calibri"/>
        <a:ea typeface="Calibri"/>
        <a:cs typeface="Calibri"/>
        <a:sym typeface="Calibri"/>
      </a:defRPr>
    </a:lvl3pPr>
    <a:lvl4pPr indent="1371600" defTabSz="457200">
      <a:defRPr sz="2400">
        <a:latin typeface="Calibri"/>
        <a:ea typeface="Calibri"/>
        <a:cs typeface="Calibri"/>
        <a:sym typeface="Calibri"/>
      </a:defRPr>
    </a:lvl4pPr>
    <a:lvl5pPr indent="1828800" defTabSz="457200">
      <a:defRPr sz="2400">
        <a:latin typeface="Calibri"/>
        <a:ea typeface="Calibri"/>
        <a:cs typeface="Calibri"/>
        <a:sym typeface="Calibri"/>
      </a:defRPr>
    </a:lvl5pPr>
    <a:lvl6pPr defTabSz="457200">
      <a:defRPr sz="2400">
        <a:latin typeface="Calibri"/>
        <a:ea typeface="Calibri"/>
        <a:cs typeface="Calibri"/>
        <a:sym typeface="Calibri"/>
      </a:defRPr>
    </a:lvl6pPr>
    <a:lvl7pPr defTabSz="457200">
      <a:defRPr sz="2400">
        <a:latin typeface="Calibri"/>
        <a:ea typeface="Calibri"/>
        <a:cs typeface="Calibri"/>
        <a:sym typeface="Calibri"/>
      </a:defRPr>
    </a:lvl7pPr>
    <a:lvl8pPr defTabSz="457200">
      <a:defRPr sz="2400">
        <a:latin typeface="Calibri"/>
        <a:ea typeface="Calibri"/>
        <a:cs typeface="Calibri"/>
        <a:sym typeface="Calibri"/>
      </a:defRPr>
    </a:lvl8pPr>
    <a:lvl9pPr defTabSz="457200">
      <a:defRPr sz="2400"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56" autoAdjust="0"/>
  </p:normalViewPr>
  <p:slideViewPr>
    <p:cSldViewPr snapToGrid="0" snapToObjects="1">
      <p:cViewPr>
        <p:scale>
          <a:sx n="75" d="100"/>
          <a:sy n="75" d="100"/>
        </p:scale>
        <p:origin x="-840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7834840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6553200" y="6404294"/>
            <a:ext cx="2133600" cy="2692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5pPr>
      <a:lvl6pPr indent="457200"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6pPr>
      <a:lvl7pPr indent="914400"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7pPr>
      <a:lvl8pPr indent="1371600"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8pPr>
      <a:lvl9pPr indent="1828800" algn="ctr" defTabSz="457200">
        <a:defRPr sz="4400">
          <a:solidFill>
            <a:srgbClr val="A7A7A7"/>
          </a:solidFill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1035755" indent="-578555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456266" indent="-541866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2020711" indent="-64911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551288" indent="-722488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3008488" indent="-722488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465688" indent="-722488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922888" indent="-722488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380088" indent="-722488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go.png" descr="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9781" y="3580367"/>
            <a:ext cx="2852547" cy="12033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Picture 16" descr="Logo Cidef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2" t="28784" r="5227" b="28681"/>
          <a:stretch/>
        </p:blipFill>
        <p:spPr>
          <a:xfrm>
            <a:off x="2082279" y="3593066"/>
            <a:ext cx="2487940" cy="1190625"/>
          </a:xfrm>
          <a:prstGeom prst="rect">
            <a:avLst/>
          </a:prstGeom>
        </p:spPr>
      </p:pic>
      <p:sp>
        <p:nvSpPr>
          <p:cNvPr id="13" name="Rectângulo arredondado 5"/>
          <p:cNvSpPr>
            <a:spLocks noChangeAspect="1"/>
          </p:cNvSpPr>
          <p:nvPr/>
        </p:nvSpPr>
        <p:spPr>
          <a:xfrm>
            <a:off x="888470" y="1227615"/>
            <a:ext cx="8027995" cy="19078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807" tIns="46404" rIns="92807" bIns="46404" anchor="ctr"/>
          <a:lstStyle/>
          <a:p>
            <a:pPr algn="ctr" defTabSz="3757398">
              <a:defRPr/>
            </a:pPr>
            <a:r>
              <a:rPr lang="pt-PT" sz="4800" b="1" i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[Título da comunicação]</a:t>
            </a:r>
            <a:endParaRPr lang="pt-PT" sz="4800" b="1" i="1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algn="ctr" defTabSz="3757398">
              <a:defRPr/>
            </a:pPr>
            <a:endParaRPr lang="pt-PT" sz="1200" b="1" i="1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algn="ctr" defTabSz="3757398">
              <a:defRPr/>
            </a:pPr>
            <a:r>
              <a:rPr lang="pt-PT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[Autores</a:t>
            </a:r>
            <a:r>
              <a:rPr lang="pt-PT" baseline="300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1</a:t>
            </a:r>
            <a:r>
              <a:rPr lang="pt-PT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]</a:t>
            </a:r>
            <a:endParaRPr lang="pt-PT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algn="ctr" defTabSz="3757398">
              <a:defRPr/>
            </a:pPr>
            <a:r>
              <a:rPr lang="pt-PT" sz="20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[</a:t>
            </a:r>
            <a:r>
              <a:rPr lang="pt-PT" sz="2000" baseline="300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1</a:t>
            </a:r>
            <a:r>
              <a:rPr lang="pt-PT" sz="20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 Instituições / Centros de investigação]</a:t>
            </a:r>
            <a:endParaRPr lang="pt-PT" sz="2000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ângulo arredondado 19"/>
          <p:cNvSpPr>
            <a:spLocks/>
          </p:cNvSpPr>
          <p:nvPr/>
        </p:nvSpPr>
        <p:spPr>
          <a:xfrm>
            <a:off x="166474" y="142465"/>
            <a:ext cx="361863" cy="6660000"/>
          </a:xfrm>
          <a:prstGeom prst="roundRect">
            <a:avLst/>
          </a:prstGeom>
          <a:solidFill>
            <a:schemeClr val="tx1"/>
          </a:solidFill>
          <a:ln w="190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2807" tIns="46404" rIns="92807" bIns="46404" anchor="ctr"/>
          <a:lstStyle/>
          <a:p>
            <a:pPr algn="ctr" defTabSz="375868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</a:rPr>
              <a:t>​</a:t>
            </a:r>
            <a:r>
              <a:rPr lang="en-US" sz="1200" dirty="0">
                <a:solidFill>
                  <a:srgbClr val="953735"/>
                </a:solidFill>
              </a:rPr>
              <a:t>[</a:t>
            </a:r>
            <a:r>
              <a:rPr lang="en-US" sz="1200" dirty="0" err="1">
                <a:solidFill>
                  <a:srgbClr val="953735"/>
                </a:solidFill>
              </a:rPr>
              <a:t>nome</a:t>
            </a:r>
            <a:r>
              <a:rPr lang="en-US" sz="1200" dirty="0">
                <a:solidFill>
                  <a:srgbClr val="953735"/>
                </a:solidFill>
              </a:rPr>
              <a:t> do </a:t>
            </a:r>
            <a:r>
              <a:rPr lang="en-US" sz="1200" dirty="0" err="1">
                <a:solidFill>
                  <a:srgbClr val="953735"/>
                </a:solidFill>
              </a:rPr>
              <a:t>congresso</a:t>
            </a:r>
            <a:r>
              <a:rPr lang="en-US" sz="1200" dirty="0">
                <a:solidFill>
                  <a:srgbClr val="953735"/>
                </a:solidFill>
              </a:rPr>
              <a:t>]</a:t>
            </a:r>
            <a:r>
              <a:rPr lang="en-US" sz="1200" dirty="0">
                <a:solidFill>
                  <a:srgbClr val="953735"/>
                </a:solidFill>
              </a:rPr>
              <a:t>. </a:t>
            </a:r>
            <a:r>
              <a:rPr lang="en-US" sz="1200" dirty="0">
                <a:solidFill>
                  <a:schemeClr val="bg1"/>
                </a:solidFill>
              </a:rPr>
              <a:t>[</a:t>
            </a:r>
            <a:r>
              <a:rPr lang="en-US" sz="1200" dirty="0" err="1">
                <a:solidFill>
                  <a:schemeClr val="bg1"/>
                </a:solidFill>
              </a:rPr>
              <a:t>tema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congresso</a:t>
            </a:r>
            <a:r>
              <a:rPr lang="en-US" sz="1200" dirty="0">
                <a:solidFill>
                  <a:schemeClr val="bg1"/>
                </a:solidFill>
              </a:rPr>
              <a:t>].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[data do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congresso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]. </a:t>
            </a:r>
            <a:r>
              <a:rPr lang="en-US" sz="1200" dirty="0">
                <a:solidFill>
                  <a:schemeClr val="bg1"/>
                </a:solidFill>
              </a:rPr>
              <a:t>[</a:t>
            </a:r>
            <a:r>
              <a:rPr lang="en-US" sz="1200" dirty="0" err="1">
                <a:solidFill>
                  <a:schemeClr val="bg1"/>
                </a:solidFill>
              </a:rPr>
              <a:t>cidade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país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congresso</a:t>
            </a:r>
            <a:r>
              <a:rPr lang="en-US" sz="1200" dirty="0">
                <a:solidFill>
                  <a:schemeClr val="bg1"/>
                </a:solidFill>
              </a:rPr>
              <a:t>]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60800" y="311796"/>
            <a:ext cx="1420718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Logo do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congresso</a:t>
            </a:r>
            <a:endParaRPr kumimoji="0" lang="pt-PT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2278" y="5154107"/>
            <a:ext cx="1584000" cy="586293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algn="ctr" rtl="0" latinLnBrk="1" hangingPunct="0"/>
            <a:r>
              <a:rPr lang="pt-PT" sz="1000" dirty="0"/>
              <a:t>Outros logos </a:t>
            </a:r>
            <a:r>
              <a:rPr lang="pt-PT" sz="1000" dirty="0" smtClean="0"/>
              <a:t>de</a:t>
            </a:r>
          </a:p>
          <a:p>
            <a:pPr algn="ctr" rtl="0" latinLnBrk="1" hangingPunct="0"/>
            <a:r>
              <a:rPr lang="pt-PT" sz="1000" dirty="0" smtClean="0"/>
              <a:t>instituições que tenham</a:t>
            </a:r>
          </a:p>
          <a:p>
            <a:pPr algn="ctr" rtl="0" latinLnBrk="1" hangingPunct="0"/>
            <a:r>
              <a:rPr lang="pt-PT" sz="1000" dirty="0" smtClean="0"/>
              <a:t>contribuído </a:t>
            </a:r>
            <a:r>
              <a:rPr lang="pt-PT" sz="1000" dirty="0"/>
              <a:t>para o </a:t>
            </a:r>
            <a:r>
              <a:rPr lang="pt-PT" sz="1000" dirty="0" smtClean="0"/>
              <a:t>trabalho</a:t>
            </a:r>
            <a:endParaRPr kumimoji="0" lang="pt-PT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80375" y="5154111"/>
            <a:ext cx="1584000" cy="586290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algn="ctr" rtl="0" latinLnBrk="1" hangingPunct="0"/>
            <a:r>
              <a:rPr lang="pt-PT" sz="1000" dirty="0"/>
              <a:t>Outros logos </a:t>
            </a:r>
            <a:r>
              <a:rPr lang="pt-PT" sz="1000" dirty="0" smtClean="0"/>
              <a:t>de</a:t>
            </a:r>
          </a:p>
          <a:p>
            <a:pPr algn="ctr" rtl="0" latinLnBrk="1" hangingPunct="0"/>
            <a:r>
              <a:rPr lang="pt-PT" sz="1000" dirty="0" smtClean="0"/>
              <a:t>instituições que tenham </a:t>
            </a:r>
          </a:p>
          <a:p>
            <a:pPr algn="ctr" rtl="0" latinLnBrk="1" hangingPunct="0"/>
            <a:r>
              <a:rPr lang="pt-PT" sz="1000" dirty="0" smtClean="0"/>
              <a:t>contribuído </a:t>
            </a:r>
            <a:r>
              <a:rPr lang="pt-PT" sz="1000" dirty="0"/>
              <a:t>para o </a:t>
            </a:r>
            <a:r>
              <a:rPr lang="pt-PT" sz="1000" dirty="0" smtClean="0"/>
              <a:t>trabalho</a:t>
            </a:r>
            <a:endParaRPr kumimoji="0" lang="pt-PT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5405" y="5154113"/>
            <a:ext cx="1584000" cy="586287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algn="ctr" rtl="0" latinLnBrk="1" hangingPunct="0"/>
            <a:r>
              <a:rPr lang="pt-PT" sz="1000" dirty="0"/>
              <a:t>Outros logos </a:t>
            </a:r>
            <a:r>
              <a:rPr lang="pt-PT" sz="1000" dirty="0" smtClean="0"/>
              <a:t>de</a:t>
            </a:r>
          </a:p>
          <a:p>
            <a:pPr algn="ctr" rtl="0" latinLnBrk="1" hangingPunct="0"/>
            <a:r>
              <a:rPr lang="pt-PT" sz="1000" dirty="0" smtClean="0"/>
              <a:t>instituições que tenham</a:t>
            </a:r>
          </a:p>
          <a:p>
            <a:pPr algn="ctr" rtl="0" latinLnBrk="1" hangingPunct="0"/>
            <a:r>
              <a:rPr lang="pt-PT" sz="1000" dirty="0" smtClean="0"/>
              <a:t>contribuído </a:t>
            </a:r>
            <a:r>
              <a:rPr lang="pt-PT" sz="1000" dirty="0"/>
              <a:t>para o </a:t>
            </a:r>
            <a:r>
              <a:rPr lang="pt-PT" sz="1000" dirty="0" smtClean="0"/>
              <a:t>trabalho</a:t>
            </a:r>
            <a:endParaRPr kumimoji="0" lang="pt-PT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29136" y="6459333"/>
            <a:ext cx="1846417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PT" sz="1600" dirty="0" err="1">
                <a:solidFill>
                  <a:srgbClr val="000000"/>
                </a:solidFill>
              </a:rPr>
              <a:t>m</a:t>
            </a:r>
            <a:r>
              <a:rPr kumimoji="0" lang="pt-PT" sz="16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eu.email@ismat.pt</a:t>
            </a:r>
            <a:endParaRPr kumimoji="0" lang="pt-PT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385762" y="468312"/>
            <a:ext cx="8442326" cy="768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 defTabSz="425195">
              <a:defRPr sz="372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PT" sz="3720" dirty="0" smtClean="0">
                <a:solidFill>
                  <a:srgbClr val="FFFFFF"/>
                </a:solidFill>
              </a:rPr>
              <a:t>  [Título da comunicação]</a:t>
            </a:r>
            <a:endParaRPr sz="3720" dirty="0">
              <a:solidFill>
                <a:srgbClr val="FFFFFF"/>
              </a:solidFill>
            </a:endParaRPr>
          </a:p>
        </p:txBody>
      </p:sp>
      <p:pic>
        <p:nvPicPr>
          <p:cNvPr id="22" name="logo.png" descr="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93112" y="41275"/>
            <a:ext cx="741363" cy="312738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Shape 25"/>
          <p:cNvSpPr/>
          <p:nvPr/>
        </p:nvSpPr>
        <p:spPr>
          <a:xfrm>
            <a:off x="385762" y="1220786"/>
            <a:ext cx="844232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r">
              <a:defRPr sz="2000" i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 indent="187325" algn="l">
              <a:defRPr sz="1800" i="0">
                <a:solidFill>
                  <a:srgbClr val="000000"/>
                </a:solidFill>
              </a:defRPr>
            </a:pPr>
            <a:r>
              <a:rPr lang="pt-PT" sz="2000" i="1" dirty="0" smtClean="0">
                <a:solidFill>
                  <a:srgbClr val="FFFFFF"/>
                </a:solidFill>
              </a:rPr>
              <a:t>[Nomes dos autores]</a:t>
            </a:r>
            <a:endParaRPr sz="2000" i="1" dirty="0">
              <a:solidFill>
                <a:srgbClr val="FFFFFF"/>
              </a:solidFill>
            </a:endParaRPr>
          </a:p>
        </p:txBody>
      </p:sp>
      <p:pic>
        <p:nvPicPr>
          <p:cNvPr id="2" name="Picture 1" descr="Logo Cidef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2" t="28784" r="5227" b="28681"/>
          <a:stretch/>
        </p:blipFill>
        <p:spPr>
          <a:xfrm>
            <a:off x="7563583" y="53975"/>
            <a:ext cx="677033" cy="324000"/>
          </a:xfrm>
          <a:prstGeom prst="rect">
            <a:avLst/>
          </a:prstGeom>
        </p:spPr>
      </p:pic>
      <p:sp>
        <p:nvSpPr>
          <p:cNvPr id="9" name="Rectângulo arredondado 5"/>
          <p:cNvSpPr>
            <a:spLocks noChangeAspect="1"/>
          </p:cNvSpPr>
          <p:nvPr/>
        </p:nvSpPr>
        <p:spPr>
          <a:xfrm>
            <a:off x="385763" y="468312"/>
            <a:ext cx="8442326" cy="102182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807" tIns="46404" rIns="92807" bIns="46404" anchor="ctr"/>
          <a:lstStyle/>
          <a:p>
            <a:pPr algn="l" defTabSz="3757398">
              <a:defRPr/>
            </a:pPr>
            <a:r>
              <a:rPr lang="pt-PT" sz="2800" b="1" i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[Título da comunicação]</a:t>
            </a:r>
            <a:endParaRPr lang="pt-PT" sz="2800" b="1" i="1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algn="l" defTabSz="3757398">
              <a:defRPr/>
            </a:pPr>
            <a:endParaRPr lang="pt-PT" sz="900" b="1" i="1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algn="l" defTabSz="3757398">
              <a:defRPr/>
            </a:pPr>
            <a:r>
              <a:rPr lang="pt-PT" sz="12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[</a:t>
            </a:r>
            <a:r>
              <a:rPr lang="pt-PT" sz="1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Autores]</a:t>
            </a:r>
            <a:endParaRPr lang="pt-PT" sz="1200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955" y="2099737"/>
            <a:ext cx="8423999" cy="4324259"/>
          </a:xfrm>
          <a:prstGeom prst="rect">
            <a:avLst/>
          </a:prstGeom>
          <a:noFill/>
          <a:ln w="12700" cap="flat">
            <a:solidFill>
              <a:schemeClr val="accent2">
                <a:lumMod val="75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11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[Texto]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pt-PT" dirty="0">
              <a:solidFill>
                <a:srgbClr val="00000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pt-PT" dirty="0">
              <a:solidFill>
                <a:srgbClr val="00000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pt-PT" dirty="0">
              <a:solidFill>
                <a:srgbClr val="00000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pt-PT" dirty="0">
              <a:solidFill>
                <a:srgbClr val="00000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pt-PT" dirty="0">
              <a:solidFill>
                <a:srgbClr val="00000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ângulo arredondado 29"/>
          <p:cNvSpPr>
            <a:spLocks/>
          </p:cNvSpPr>
          <p:nvPr/>
        </p:nvSpPr>
        <p:spPr>
          <a:xfrm>
            <a:off x="385763" y="1681959"/>
            <a:ext cx="8460000" cy="50399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807" tIns="46404" rIns="92807" bIns="46404" anchor="ctr"/>
          <a:lstStyle>
            <a:defPPr>
              <a:defRPr lang="pt-PT"/>
            </a:defPPr>
            <a:lvl1pPr algn="l" defTabSz="3756025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74838" indent="-1411288" algn="l" defTabSz="3756025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56025" indent="-2828925" algn="l" defTabSz="3756025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632450" indent="-4240213" algn="l" defTabSz="3756025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513638" indent="-5657850" algn="l" defTabSz="3756025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75868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 smtClean="0">
                <a:solidFill>
                  <a:schemeClr val="bg1"/>
                </a:solidFill>
              </a:rPr>
              <a:t>[T</a:t>
            </a:r>
            <a:r>
              <a:rPr lang="pt-PT" b="1" dirty="0" smtClean="0">
                <a:solidFill>
                  <a:schemeClr val="bg1"/>
                </a:solidFill>
              </a:rPr>
              <a:t>ítulo</a:t>
            </a:r>
            <a:r>
              <a:rPr lang="pt-PT" b="1" dirty="0" smtClean="0">
                <a:solidFill>
                  <a:schemeClr val="bg1"/>
                </a:solidFill>
              </a:rPr>
              <a:t>]</a:t>
            </a:r>
            <a:endParaRPr lang="pt-PT" sz="1100" b="1" cap="smal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6849</TotalTime>
  <Words>77</Words>
  <Application>Microsoft Macintosh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PowerPoint Presentation</vt:lpstr>
      <vt:lpstr>  [Título da comunicação]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WORKSHOPS</dc:title>
  <cp:lastModifiedBy>Ricardo Gonçalves</cp:lastModifiedBy>
  <cp:revision>58</cp:revision>
  <dcterms:modified xsi:type="dcterms:W3CDTF">2016-08-03T12:25:49Z</dcterms:modified>
</cp:coreProperties>
</file>